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75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" TargetMode="External"/><Relationship Id="rId2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tools-py.e-cyanobacterium.org/development_l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C1B3E29-3474-4C5A-A449-D70F5B2E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0" y="622080"/>
            <a:ext cx="6835541" cy="563234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1666B4-74EC-43EE-BBC3-837C99E93F0E}"/>
              </a:ext>
            </a:extLst>
          </p:cNvPr>
          <p:cNvSpPr/>
          <p:nvPr/>
        </p:nvSpPr>
        <p:spPr>
          <a:xfrm>
            <a:off x="3582840" y="2583360"/>
            <a:ext cx="1140480" cy="164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s-CZ" sz="2449"/>
          </a:p>
        </p:txBody>
      </p: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503107" y="649186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5062-9203-F385-6629-F7855167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4D4BD2E4-117A-9D3D-6CE9-F0D19D3E7BF3}"/>
              </a:ext>
            </a:extLst>
          </p:cNvPr>
          <p:cNvGrpSpPr/>
          <p:nvPr/>
        </p:nvGrpSpPr>
        <p:grpSpPr>
          <a:xfrm>
            <a:off x="503107" y="1171635"/>
            <a:ext cx="10947380" cy="3736847"/>
            <a:chOff x="34945" y="1376872"/>
            <a:chExt cx="10947380" cy="373684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29610741-BC3D-4EBB-5C42-DF3D58060D9B}"/>
                </a:ext>
              </a:extLst>
            </p:cNvPr>
            <p:cNvGrpSpPr/>
            <p:nvPr/>
          </p:nvGrpSpPr>
          <p:grpSpPr>
            <a:xfrm>
              <a:off x="95633" y="1376872"/>
              <a:ext cx="10867641" cy="3736847"/>
              <a:chOff x="197787" y="1514174"/>
              <a:chExt cx="11633973" cy="400035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C9375A48-B0A3-F42D-4EDB-5F0A96EC8B7F}"/>
                  </a:ext>
                </a:extLst>
              </p:cNvPr>
              <p:cNvSpPr/>
              <p:nvPr/>
            </p:nvSpPr>
            <p:spPr>
              <a:xfrm>
                <a:off x="197787" y="1514174"/>
                <a:ext cx="11633973" cy="368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E73486B7-DB47-E172-BBEA-C171AF17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9D96B6B8-2930-9F63-DFD2-A18A56D1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A1D55A31-9EDC-EA7A-A5E7-A97F69BEF0AD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F001768-8B69-60BC-7CDE-5CD9E178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11F1E5E8-DFD6-EDE9-E43E-E5BC736D4365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AF66741F-0D13-760C-0D20-BE357F2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70D74CC8-25EB-EA93-D8A1-E0884100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A5540EDA-8C70-4D53-CA42-6CFEC62D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8C14931A-22AB-262B-D65C-5534CEA9582F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2DD34F82-9096-6A29-8C39-B19C031DA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C861ABE9-7B65-7410-F4B7-E237807E6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EFEF50F6-09CC-5A0A-7449-D49B36D4CE66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28F0A62-F099-B1E9-A399-C541F66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B7D4EB48-1812-8365-54F3-BA8A763DB8A8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CE1D633-6BA5-5D14-7F49-64732621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ABCD730D-28A5-3338-D25E-BE85D226FAF8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A181F45B-A2D8-BA60-D984-C9BD6D9BC1DB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CEBD7EF-5697-CFE2-AEC6-FFF5340B16EA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0F025F08-9527-647B-7651-D384F5BA4E98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709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09034" y="6901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0EC41D2-4AAB-6606-9630-FB74B7320A09}"/>
              </a:ext>
            </a:extLst>
          </p:cNvPr>
          <p:cNvGrpSpPr/>
          <p:nvPr/>
        </p:nvGrpSpPr>
        <p:grpSpPr>
          <a:xfrm>
            <a:off x="938206" y="3600806"/>
            <a:ext cx="10539132" cy="3142460"/>
            <a:chOff x="1083720" y="1618148"/>
            <a:chExt cx="10539132" cy="3142460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ED7EF3B-5C1C-A0F0-E73B-36F9164EA98A}"/>
                </a:ext>
              </a:extLst>
            </p:cNvPr>
            <p:cNvGrpSpPr/>
            <p:nvPr/>
          </p:nvGrpSpPr>
          <p:grpSpPr>
            <a:xfrm>
              <a:off x="1083720" y="1618148"/>
              <a:ext cx="10539132" cy="3142460"/>
              <a:chOff x="1151053" y="1116044"/>
              <a:chExt cx="10539132" cy="3142460"/>
            </a:xfrm>
          </p:grpSpPr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9161B31B-55FE-DE38-4965-0328F87719FD}"/>
                  </a:ext>
                </a:extLst>
              </p:cNvPr>
              <p:cNvSpPr/>
              <p:nvPr/>
            </p:nvSpPr>
            <p:spPr>
              <a:xfrm>
                <a:off x="1151053" y="1178051"/>
                <a:ext cx="10344760" cy="3080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2" name="Obrázek 11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3B8520C3-B6F8-F8BC-56CB-5CE9AB46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637A7B82-489E-CB30-6C51-3116EE48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ovéPole 15">
                <a:extLst>
                  <a:ext uri="{FF2B5EF4-FFF2-40B4-BE49-F238E27FC236}">
                    <a16:creationId xmlns:a16="http://schemas.microsoft.com/office/drawing/2014/main" id="{A0BB7FC8-70D3-20F3-46BA-48B8B05CF9DC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416CA91D-BA0C-8A96-97EB-9D36827A109A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6FF3DD4F-15E9-5EDD-342D-945D257E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F5862342-A5E9-122D-0E59-1530FA8CA149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CFB9D429-3EF2-6FF3-D0E2-5B961E285853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762386" y="109863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29B4774-3278-C85F-D75D-8E39CE26F6D0}"/>
              </a:ext>
            </a:extLst>
          </p:cNvPr>
          <p:cNvGrpSpPr/>
          <p:nvPr/>
        </p:nvGrpSpPr>
        <p:grpSpPr>
          <a:xfrm>
            <a:off x="762386" y="3567771"/>
            <a:ext cx="10344760" cy="2845992"/>
            <a:chOff x="969420" y="1884847"/>
            <a:chExt cx="10344760" cy="2845992"/>
          </a:xfrm>
        </p:grpSpPr>
        <p:sp>
          <p:nvSpPr>
            <p:cNvPr id="4" name="Obdélník 3">
              <a:extLst>
                <a:ext uri="{FF2B5EF4-FFF2-40B4-BE49-F238E27FC236}">
                  <a16:creationId xmlns:a16="http://schemas.microsoft.com/office/drawing/2014/main" id="{6D1346E6-EBB3-BB62-B1CD-EF6F3F8F8A44}"/>
                </a:ext>
              </a:extLst>
            </p:cNvPr>
            <p:cNvSpPr/>
            <p:nvPr/>
          </p:nvSpPr>
          <p:spPr>
            <a:xfrm>
              <a:off x="969420" y="1884847"/>
              <a:ext cx="10041480" cy="284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8AB61A32-E039-5A2F-71A3-283546EA2B1D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8" name="Přímá spojnice se šipkou 7">
              <a:extLst>
                <a:ext uri="{FF2B5EF4-FFF2-40B4-BE49-F238E27FC236}">
                  <a16:creationId xmlns:a16="http://schemas.microsoft.com/office/drawing/2014/main" id="{7E3CE81B-26E3-18AB-E4A4-1BEB1508A8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CEE4EE81-0014-C777-93F5-24B6538E21CF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10" name="Obrázek 9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D091256-F506-666B-705D-4A2E8971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3C12A441-394D-1F6F-FB1E-C7AC199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Obrázek 16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6D3F4850-2EEA-196E-5F79-86B94DB9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6E7C320E-2FDD-94E4-5652-D28B377F370F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947875" y="73690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F8CFD5F-8BCA-DCD5-5C6C-633E2F3FA56C}"/>
              </a:ext>
            </a:extLst>
          </p:cNvPr>
          <p:cNvGrpSpPr/>
          <p:nvPr/>
        </p:nvGrpSpPr>
        <p:grpSpPr>
          <a:xfrm>
            <a:off x="947875" y="3493477"/>
            <a:ext cx="10296250" cy="3160131"/>
            <a:chOff x="1017930" y="2165473"/>
            <a:chExt cx="10296250" cy="3160131"/>
          </a:xfrm>
        </p:grpSpPr>
        <p:sp>
          <p:nvSpPr>
            <p:cNvPr id="3" name="Obdélník 2">
              <a:extLst>
                <a:ext uri="{FF2B5EF4-FFF2-40B4-BE49-F238E27FC236}">
                  <a16:creationId xmlns:a16="http://schemas.microsoft.com/office/drawing/2014/main" id="{5673C5B4-5CA4-3CAA-BB57-C99BC319169F}"/>
                </a:ext>
              </a:extLst>
            </p:cNvPr>
            <p:cNvSpPr/>
            <p:nvPr/>
          </p:nvSpPr>
          <p:spPr>
            <a:xfrm>
              <a:off x="1017930" y="2192611"/>
              <a:ext cx="10296250" cy="3132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DA5214B6-AC97-D0FB-BE51-E9B6D957B4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58EECA5-44FA-D07A-2AC1-2D5B6872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FC45A2EE-BC07-06F2-78CE-FAAC0B6C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ED07CC0F-A3BB-776A-E8B6-875AECFAEA1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31" name="Obrázek 30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4A938644-CFEA-0FF9-39D1-96B8324F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32" name="Obdélník 31">
                <a:extLst>
                  <a:ext uri="{FF2B5EF4-FFF2-40B4-BE49-F238E27FC236}">
                    <a16:creationId xmlns:a16="http://schemas.microsoft.com/office/drawing/2014/main" id="{5B66A76F-7319-B9E7-2971-DAC49EE10036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33" name="TextovéPole 32">
                <a:extLst>
                  <a:ext uri="{FF2B5EF4-FFF2-40B4-BE49-F238E27FC236}">
                    <a16:creationId xmlns:a16="http://schemas.microsoft.com/office/drawing/2014/main" id="{DA681EE5-8DFC-E4D8-15A0-D34798D4A888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34" name="TextovéPole 33">
                <a:extLst>
                  <a:ext uri="{FF2B5EF4-FFF2-40B4-BE49-F238E27FC236}">
                    <a16:creationId xmlns:a16="http://schemas.microsoft.com/office/drawing/2014/main" id="{B256D660-2BA8-79CA-EB95-4F6ACD8A0618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35" name="TextovéPole 34">
                <a:extLst>
                  <a:ext uri="{FF2B5EF4-FFF2-40B4-BE49-F238E27FC236}">
                    <a16:creationId xmlns:a16="http://schemas.microsoft.com/office/drawing/2014/main" id="{29561C47-3D5C-95DB-3906-F46CC350ACCD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36" name="TextovéPole 35">
                <a:extLst>
                  <a:ext uri="{FF2B5EF4-FFF2-40B4-BE49-F238E27FC236}">
                    <a16:creationId xmlns:a16="http://schemas.microsoft.com/office/drawing/2014/main" id="{4F20EB73-8A25-956F-A001-8D7D211997F5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37" name="TextovéPole 36">
                <a:extLst>
                  <a:ext uri="{FF2B5EF4-FFF2-40B4-BE49-F238E27FC236}">
                    <a16:creationId xmlns:a16="http://schemas.microsoft.com/office/drawing/2014/main" id="{4583596B-DB37-79CB-80E6-DF5D31EF1E66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38" name="TextovéPole 37">
                <a:extLst>
                  <a:ext uri="{FF2B5EF4-FFF2-40B4-BE49-F238E27FC236}">
                    <a16:creationId xmlns:a16="http://schemas.microsoft.com/office/drawing/2014/main" id="{BE6233F7-5E40-4C5F-DDBF-174D1FAB09D9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39" name="TextovéPole 38">
                <a:extLst>
                  <a:ext uri="{FF2B5EF4-FFF2-40B4-BE49-F238E27FC236}">
                    <a16:creationId xmlns:a16="http://schemas.microsoft.com/office/drawing/2014/main" id="{E4C46553-B9FB-7AD2-9122-CBB69CAA8CA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C2F9FDE2-E21C-91B9-42D6-31BAC27CC6BA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D5E42EC-D454-2526-9E53-A749C100894E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23CFEB8A-FAE9-A53F-BC9C-F49E59CBF162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6DB370A3-90E3-8961-0D1F-986CAA7AE6A6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3DB29A8-B7EC-6D4F-0F2F-77C6BAF48477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398229-795B-347B-E1FB-4D97A37D550B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6C050591-10C7-1329-07E5-5F479898CED1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6C0F5AF0-C6A5-7841-38A6-42EB332D5E65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B6C1B791-7652-823E-C651-4213E0E957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B25AE94-913A-65EA-A9BB-78D8C952DAA8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3E35D17F-6676-6C58-C5A9-0B447E1285D7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95B217AC-BA9C-D8BB-CA25-22D93196B1FA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AAF4B966-68C0-A0F9-1385-67071A96298A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E53DCA99-D3A1-D45F-5FD8-007F65B46E5C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56A1D370-919B-1F5E-2CF3-AC1C4797FF52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E3F054EB-5D5E-4693-5238-6530C6F66DE6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3C2F031C-6382-1A31-F1F9-9DE87D12E8DD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1049FC8-E8C9-65E6-675D-1C265840ED10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2"/>
              </a:rPr>
              <a:t>Department of Adaptive Biotechnologies (</a:t>
            </a:r>
            <a:r>
              <a:rPr lang="en-US" sz="600" dirty="0" err="1">
                <a:hlinkClick r:id="rId2"/>
              </a:rPr>
              <a:t>DoAB</a:t>
            </a:r>
            <a:r>
              <a:rPr lang="en-US" sz="600" dirty="0">
                <a:hlinkClick r:id="rId2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3"/>
              </a:rPr>
              <a:t>(</a:t>
            </a:r>
            <a:r>
              <a:rPr lang="en-US" sz="600" dirty="0" err="1">
                <a:hlinkClick r:id="rId3"/>
              </a:rPr>
              <a:t>CzechGlobe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4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D9F0C97A-648F-9F2C-81A3-1A66A235D55A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7460232-B0FD-A8C4-61D6-C0A4758B85BB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145598D8-0908-78CF-CBCA-E19E3271CCAA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8F0121D6-4EBE-4855-03BC-090D3C3C8638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03F3A53-E24C-D487-20C4-56A924D4ED54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F847A9CE-C190-F895-D1F7-45866E050C8E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CD81C887-26D3-1F09-1BCC-577456FB3B5E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319969A0-E706-76C5-3A34-63B794D90D2F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56B356E1-5596-5A9C-2262-5CDA32C4AD00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2442C327-AEC7-C705-6279-36B428378FD3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E62C9E5F-FF11-4926-6734-8816EB391A94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1B31156-D869-9C7A-DB64-D61BAAEF6C25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D120B8AA-9299-D0C3-0EAF-DD2A6475C753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C4D222E1-AF8D-7E01-9CA1-9527B6D7D5D8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993665D-6186-40A0-8011-4218F18EDD97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DF4DAE74-A786-93C5-6235-47CF0D05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00" y="170234"/>
            <a:ext cx="4313814" cy="6517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6" y="2013261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41" y="1769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2850175" y="943276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3114675" y="447675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114" y="1918482"/>
              <a:ext cx="2158080" cy="635313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453641">
              <a:off x="5801374" y="1685172"/>
              <a:ext cx="1564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2A8E"/>
                  </a:solidFill>
                  <a:latin typeface="Digital-7 Italic" panose="02000000000000000000" pitchFamily="2" charset="0"/>
                </a:rPr>
                <a:t>42</a:t>
              </a:r>
              <a:endParaRPr lang="cs-CZ" sz="6000" dirty="0">
                <a:solidFill>
                  <a:srgbClr val="002A8E"/>
                </a:solidFill>
                <a:latin typeface="Digital-7 Italic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715</Words>
  <Application>Microsoft Office PowerPoint</Application>
  <PresentationFormat>Širokoúhlá obrazovka</PresentationFormat>
  <Paragraphs>170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Digital-7 Italic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115</cp:revision>
  <dcterms:created xsi:type="dcterms:W3CDTF">2024-01-04T23:39:41Z</dcterms:created>
  <dcterms:modified xsi:type="dcterms:W3CDTF">2025-07-15T14:30:38Z</dcterms:modified>
</cp:coreProperties>
</file>